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4" autoAdjust="0"/>
    <p:restoredTop sz="94660"/>
  </p:normalViewPr>
  <p:slideViewPr>
    <p:cSldViewPr snapToGrid="0">
      <p:cViewPr varScale="1">
        <p:scale>
          <a:sx n="80" d="100"/>
          <a:sy n="80" d="100"/>
        </p:scale>
        <p:origin x="9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9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53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0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01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6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70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37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7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06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5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42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C9610-EAC2-4BFB-BEB5-99EA821B0387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C2F98-6119-4930-8C39-C755CE8C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6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lower, art&#10;&#10;Description automatically generated">
            <a:extLst>
              <a:ext uri="{FF2B5EF4-FFF2-40B4-BE49-F238E27FC236}">
                <a16:creationId xmlns:a16="http://schemas.microsoft.com/office/drawing/2014/main" id="{49DC7CE2-9B3D-162E-86D3-FE14AF12A1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757" y="32385"/>
            <a:ext cx="7041515" cy="9079230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9DDCBC7D-99A0-E97E-63C5-806BF4EE077C}"/>
              </a:ext>
            </a:extLst>
          </p:cNvPr>
          <p:cNvSpPr txBox="1"/>
          <p:nvPr/>
        </p:nvSpPr>
        <p:spPr>
          <a:xfrm>
            <a:off x="1249680" y="1447800"/>
            <a:ext cx="4358640" cy="624840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200" i="1"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Cafe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rgbClr val="000000"/>
                </a:solidFill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Meet Friends and Neighbors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600" b="1"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Enjoy Coffee / Tea / Baked Goods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600"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Halifax Community Hall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West Halifax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ffectLst/>
                <a:latin typeface="Goudy Type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Thurs. &amp; Sat. 10:00–1:00</a:t>
            </a:r>
            <a:endParaRPr lang="en-US" sz="11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861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</TotalTime>
  <Words>27</Words>
  <Application>Microsoft Office PowerPoint</Application>
  <PresentationFormat>Letter Paper (8.5x11 in)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Goudy Type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Laurel Copeland</dc:creator>
  <cp:lastModifiedBy>Laurel Copeland</cp:lastModifiedBy>
  <cp:revision>1</cp:revision>
  <dcterms:created xsi:type="dcterms:W3CDTF">2023-06-20T23:30:11Z</dcterms:created>
  <dcterms:modified xsi:type="dcterms:W3CDTF">2023-06-20T23:31:26Z</dcterms:modified>
</cp:coreProperties>
</file>